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271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4F87-B402-574C-BFC2-360A5694778C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A217-0566-0945-B476-C2F6821B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A217-0566-0945-B476-C2F6821BC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6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A6BB-7DA9-104C-9D74-10F469E85AF4}" type="datetimeFigureOut">
              <a:rPr lang="en-US" smtClean="0"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81AB-321A-D54B-A252-2B7C504D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Beaks of Finches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birds had adaptations for small seeds (small beaks). Some had adaptations for large seeds (large beaks)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1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environment changed from island to island. One island had an environment that gave small seeds. The other had an environment that gave large seeds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0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trait that can be dominant. In this case, beak size was our selecting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at beginning of activity:</a:t>
            </a:r>
          </a:p>
          <a:p>
            <a:pPr lvl="1"/>
            <a:r>
              <a:rPr lang="en-US" dirty="0"/>
              <a:t>4</a:t>
            </a:r>
            <a:endParaRPr lang="en-US" dirty="0" smtClean="0"/>
          </a:p>
          <a:p>
            <a:pPr lvl="1"/>
            <a:r>
              <a:rPr lang="en-US" dirty="0" smtClean="0"/>
              <a:t>Metal Clip, Plastic Clip, Clothespin, Tweezers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6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at feeding in Round One on the original island – fed on small seeds, did not need to migrate</a:t>
            </a:r>
          </a:p>
          <a:p>
            <a:pPr lvl="1"/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Plastic Clip and Tweezers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5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Successful at feeding in Round One on the original island – fed on small seeds, had to migrate to the new island</a:t>
            </a:r>
          </a:p>
          <a:p>
            <a:pPr lvl="1"/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Clothespin and Metal Clip</a:t>
            </a:r>
          </a:p>
        </p:txBody>
      </p:sp>
    </p:spTree>
    <p:extLst>
      <p:ext uri="{BB962C8B-B14F-4D97-AF65-F5344CB8AC3E}">
        <p14:creationId xmlns:p14="http://schemas.microsoft.com/office/powerpoint/2010/main" val="369305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at feeding in Round Two on the original island – fed on small seeds</a:t>
            </a:r>
          </a:p>
          <a:p>
            <a:pPr lvl="1"/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Tweezers and Plastic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1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at feeding in Round Two on the new island – fed on large seeds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Metal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2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successful at feeding in Round Two on either island – species dies out</a:t>
            </a:r>
          </a:p>
          <a:p>
            <a:pPr lvl="1"/>
            <a:r>
              <a:rPr lang="en-US" dirty="0"/>
              <a:t>1</a:t>
            </a:r>
            <a:endParaRPr lang="en-US" dirty="0" smtClean="0"/>
          </a:p>
          <a:p>
            <a:pPr lvl="1"/>
            <a:r>
              <a:rPr lang="en-US" dirty="0" smtClean="0"/>
              <a:t>Clothespin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8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at feeding in Round Three on the original island – fed on small seeds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Tweezers</a:t>
            </a:r>
          </a:p>
        </p:txBody>
      </p:sp>
    </p:spTree>
    <p:extLst>
      <p:ext uri="{BB962C8B-B14F-4D97-AF65-F5344CB8AC3E}">
        <p14:creationId xmlns:p14="http://schemas.microsoft.com/office/powerpoint/2010/main" val="396905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Different Beaks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“Clothespin”</a:t>
            </a:r>
          </a:p>
          <a:p>
            <a:endParaRPr lang="en-US" dirty="0" smtClean="0"/>
          </a:p>
          <a:p>
            <a:r>
              <a:rPr lang="en-US" dirty="0" smtClean="0"/>
              <a:t>“Metal Clip”</a:t>
            </a:r>
          </a:p>
          <a:p>
            <a:endParaRPr lang="en-US" dirty="0" smtClean="0"/>
          </a:p>
          <a:p>
            <a:r>
              <a:rPr lang="en-US" dirty="0" smtClean="0"/>
              <a:t>“Plastic Clip”</a:t>
            </a:r>
          </a:p>
          <a:p>
            <a:endParaRPr lang="en-US" dirty="0" smtClean="0"/>
          </a:p>
          <a:p>
            <a:r>
              <a:rPr lang="en-US" dirty="0" smtClean="0"/>
              <a:t>“Tweezers”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78" y="1417638"/>
            <a:ext cx="1289378" cy="858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434" y="3667259"/>
            <a:ext cx="1380658" cy="1380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434" y="2256867"/>
            <a:ext cx="1410392" cy="141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84" y="4891900"/>
            <a:ext cx="1000472" cy="10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at feeding in Round Three on the new island – fed on large seeds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Metal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2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successful at feeding in Round Three on either island – species eliminated</a:t>
            </a:r>
          </a:p>
          <a:p>
            <a:pPr lvl="1"/>
            <a:r>
              <a:rPr lang="en-US" dirty="0" smtClean="0"/>
              <a:t>1</a:t>
            </a:r>
          </a:p>
          <a:p>
            <a:pPr lvl="1"/>
            <a:r>
              <a:rPr lang="en-US" smtClean="0"/>
              <a:t>Plastic Clip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29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Different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“Small Seeds”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Large Seeds”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747" y="1092200"/>
            <a:ext cx="34671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104" y="3296440"/>
            <a:ext cx="3661743" cy="29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 Sample Data (Metal Clip)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1</a:t>
            </a:r>
          </a:p>
          <a:p>
            <a:pPr lvl="1"/>
            <a:r>
              <a:rPr lang="en-US" dirty="0" smtClean="0"/>
              <a:t>Trial 1: 11</a:t>
            </a:r>
          </a:p>
          <a:p>
            <a:pPr lvl="1"/>
            <a:r>
              <a:rPr lang="en-US" dirty="0" smtClean="0"/>
              <a:t>Trial 2: 9</a:t>
            </a:r>
          </a:p>
          <a:p>
            <a:r>
              <a:rPr lang="en-US" dirty="0" smtClean="0"/>
              <a:t>Partner 2</a:t>
            </a:r>
          </a:p>
          <a:p>
            <a:pPr lvl="1"/>
            <a:r>
              <a:rPr lang="en-US" dirty="0" smtClean="0"/>
              <a:t>Trial 3: 7</a:t>
            </a:r>
          </a:p>
          <a:p>
            <a:pPr lvl="1"/>
            <a:r>
              <a:rPr lang="en-US" dirty="0" smtClean="0"/>
              <a:t>Trial 4: 13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8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Round 2 Sample Data (Metal Clip, New Island = Large Seeds)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1</a:t>
            </a:r>
          </a:p>
          <a:p>
            <a:pPr lvl="1"/>
            <a:r>
              <a:rPr lang="en-US" dirty="0" smtClean="0"/>
              <a:t>Trial 1: 15</a:t>
            </a:r>
          </a:p>
          <a:p>
            <a:pPr lvl="1"/>
            <a:r>
              <a:rPr lang="en-US" dirty="0" smtClean="0"/>
              <a:t>Trial 2: 19</a:t>
            </a:r>
          </a:p>
          <a:p>
            <a:r>
              <a:rPr lang="en-US" dirty="0" smtClean="0"/>
              <a:t>Partner 2</a:t>
            </a:r>
          </a:p>
          <a:p>
            <a:pPr lvl="1"/>
            <a:r>
              <a:rPr lang="en-US" dirty="0" smtClean="0"/>
              <a:t>Trial 3: 16</a:t>
            </a:r>
          </a:p>
          <a:p>
            <a:pPr lvl="1"/>
            <a:r>
              <a:rPr lang="en-US" dirty="0" smtClean="0"/>
              <a:t>Trial 4: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Round 3 Sample Data (Metal Clip, New Island = Large Seeds)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1</a:t>
            </a:r>
          </a:p>
          <a:p>
            <a:pPr lvl="1"/>
            <a:r>
              <a:rPr lang="en-US" dirty="0" smtClean="0"/>
              <a:t>Trial 1: 8</a:t>
            </a:r>
          </a:p>
          <a:p>
            <a:pPr lvl="1"/>
            <a:r>
              <a:rPr lang="en-US" dirty="0" smtClean="0"/>
              <a:t>Trial 2: 6</a:t>
            </a:r>
          </a:p>
          <a:p>
            <a:r>
              <a:rPr lang="en-US" dirty="0" smtClean="0"/>
              <a:t>Partner 2</a:t>
            </a:r>
          </a:p>
          <a:p>
            <a:pPr lvl="1"/>
            <a:r>
              <a:rPr lang="en-US" dirty="0" smtClean="0"/>
              <a:t>Trial 3: 4</a:t>
            </a:r>
          </a:p>
          <a:p>
            <a:pPr lvl="1"/>
            <a:r>
              <a:rPr lang="en-US" dirty="0" smtClean="0"/>
              <a:t>Trial 4: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beaks of the finches showed variation!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4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with the same and different species would compete for the same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8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birds survived! Only those that were best adapted to the island survived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3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432</Words>
  <Application>Microsoft Macintosh PowerPoint</Application>
  <PresentationFormat>On-screen Show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Beaks of Finches</vt:lpstr>
      <vt:lpstr>4 Different Beaks</vt:lpstr>
      <vt:lpstr>2 Different Seeds</vt:lpstr>
      <vt:lpstr>Round 1 Sample Data (Metal Clip)</vt:lpstr>
      <vt:lpstr>Round 2 Sample Data (Metal Clip, New Island = Large Seeds)</vt:lpstr>
      <vt:lpstr>Round 3 Sample Data (Metal Clip, New Island = Large Seeds)</vt:lpstr>
      <vt:lpstr>Variation</vt:lpstr>
      <vt:lpstr>Competition</vt:lpstr>
      <vt:lpstr>Struggle for Survival</vt:lpstr>
      <vt:lpstr>Adaptation</vt:lpstr>
      <vt:lpstr>Environment</vt:lpstr>
      <vt:lpstr>Selecting Agent</vt:lpstr>
      <vt:lpstr>Class Results</vt:lpstr>
      <vt:lpstr>Class Results</vt:lpstr>
      <vt:lpstr>Class Results</vt:lpstr>
      <vt:lpstr>Class Results</vt:lpstr>
      <vt:lpstr>Class Results</vt:lpstr>
      <vt:lpstr>Class Results</vt:lpstr>
      <vt:lpstr>Class Results</vt:lpstr>
      <vt:lpstr>Class Results</vt:lpstr>
      <vt:lpstr>Class Results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Beaks of Finches</dc:title>
  <dc:creator>Vincent Joralemon</dc:creator>
  <cp:lastModifiedBy>Vincent Joralemon</cp:lastModifiedBy>
  <cp:revision>15</cp:revision>
  <dcterms:created xsi:type="dcterms:W3CDTF">2014-05-12T23:36:54Z</dcterms:created>
  <dcterms:modified xsi:type="dcterms:W3CDTF">2014-05-20T17:51:50Z</dcterms:modified>
</cp:coreProperties>
</file>