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1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E17-5D9D-2F4B-B7EA-93D9A301DF2D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A088-4C17-7248-AC8F-B121D2F0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3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E17-5D9D-2F4B-B7EA-93D9A301DF2D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A088-4C17-7248-AC8F-B121D2F0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4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E17-5D9D-2F4B-B7EA-93D9A301DF2D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A088-4C17-7248-AC8F-B121D2F0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38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E17-5D9D-2F4B-B7EA-93D9A301DF2D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A088-4C17-7248-AC8F-B121D2F0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45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E17-5D9D-2F4B-B7EA-93D9A301DF2D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A088-4C17-7248-AC8F-B121D2F0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30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E17-5D9D-2F4B-B7EA-93D9A301DF2D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A088-4C17-7248-AC8F-B121D2F0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6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E17-5D9D-2F4B-B7EA-93D9A301DF2D}" type="datetimeFigureOut">
              <a:rPr lang="en-US" smtClean="0"/>
              <a:t>11/6/14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A088-4C17-7248-AC8F-B121D2F0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8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E17-5D9D-2F4B-B7EA-93D9A301DF2D}" type="datetimeFigureOut">
              <a:rPr lang="en-US" smtClean="0"/>
              <a:t>11/6/14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A088-4C17-7248-AC8F-B121D2F0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7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E17-5D9D-2F4B-B7EA-93D9A301DF2D}" type="datetimeFigureOut">
              <a:rPr lang="en-US" smtClean="0"/>
              <a:t>11/6/14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A088-4C17-7248-AC8F-B121D2F0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8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E17-5D9D-2F4B-B7EA-93D9A301DF2D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A088-4C17-7248-AC8F-B121D2F0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33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2DE17-5D9D-2F4B-B7EA-93D9A301DF2D}" type="datetimeFigureOut">
              <a:rPr lang="en-US" smtClean="0"/>
              <a:t>11/6/14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55A088-4C17-7248-AC8F-B121D2F0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8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2DE17-5D9D-2F4B-B7EA-93D9A301DF2D}" type="datetimeFigureOut">
              <a:rPr lang="en-US" smtClean="0"/>
              <a:t>11/6/14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55A088-4C17-7248-AC8F-B121D2F04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9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Lab </a:t>
            </a:r>
            <a:r>
              <a:rPr lang="en-US"/>
              <a:t>6</a:t>
            </a:r>
            <a:r>
              <a:rPr lang="en-US" smtClean="0"/>
              <a:t> </a:t>
            </a:r>
            <a:r>
              <a:rPr lang="en-US" dirty="0" smtClean="0"/>
              <a:t>Remake Guide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3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490545"/>
              </p:ext>
            </p:extLst>
          </p:nvPr>
        </p:nvGraphicFramePr>
        <p:xfrm>
          <a:off x="1787908" y="0"/>
          <a:ext cx="5601516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0758"/>
                <a:gridCol w="2800758"/>
              </a:tblGrid>
              <a:tr h="831466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Minutes Elapsed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Number of Leaves Floating</a:t>
                      </a:r>
                      <a:endParaRPr lang="en-US" sz="3200" b="1" dirty="0"/>
                    </a:p>
                  </a:txBody>
                  <a:tcPr/>
                </a:tc>
              </a:tr>
              <a:tr h="45136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0</a:t>
                      </a:r>
                      <a:endParaRPr lang="en-US" sz="3200" b="1" dirty="0"/>
                    </a:p>
                  </a:txBody>
                  <a:tcPr/>
                </a:tc>
              </a:tr>
              <a:tr h="45136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2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0</a:t>
                      </a:r>
                      <a:endParaRPr lang="en-US" sz="3200" b="1" dirty="0"/>
                    </a:p>
                  </a:txBody>
                  <a:tcPr/>
                </a:tc>
              </a:tr>
              <a:tr h="45136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3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2</a:t>
                      </a:r>
                      <a:endParaRPr lang="en-US" sz="3200" b="1" dirty="0"/>
                    </a:p>
                  </a:txBody>
                  <a:tcPr/>
                </a:tc>
              </a:tr>
              <a:tr h="45136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4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5</a:t>
                      </a:r>
                      <a:endParaRPr lang="en-US" sz="3200" b="1" dirty="0"/>
                    </a:p>
                  </a:txBody>
                  <a:tcPr/>
                </a:tc>
              </a:tr>
              <a:tr h="45136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5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9</a:t>
                      </a:r>
                      <a:endParaRPr lang="en-US" sz="3200" b="1" dirty="0"/>
                    </a:p>
                  </a:txBody>
                  <a:tcPr/>
                </a:tc>
              </a:tr>
              <a:tr h="45136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6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10</a:t>
                      </a:r>
                      <a:endParaRPr lang="en-US" sz="3200" b="1" dirty="0"/>
                    </a:p>
                  </a:txBody>
                  <a:tcPr/>
                </a:tc>
              </a:tr>
              <a:tr h="45136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7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10</a:t>
                      </a:r>
                      <a:endParaRPr lang="en-US" sz="3200" b="1" dirty="0"/>
                    </a:p>
                  </a:txBody>
                  <a:tcPr/>
                </a:tc>
              </a:tr>
              <a:tr h="45136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8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10</a:t>
                      </a:r>
                      <a:endParaRPr lang="en-US" sz="3200" b="1" dirty="0"/>
                    </a:p>
                  </a:txBody>
                  <a:tcPr/>
                </a:tc>
              </a:tr>
              <a:tr h="45136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9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10</a:t>
                      </a:r>
                      <a:endParaRPr lang="en-US" sz="3200" b="1" dirty="0"/>
                    </a:p>
                  </a:txBody>
                  <a:tcPr/>
                </a:tc>
              </a:tr>
              <a:tr h="451367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10</a:t>
                      </a:r>
                      <a:endParaRPr lang="en-US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10</a:t>
                      </a:r>
                      <a:endParaRPr lang="en-US" sz="3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231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30</Words>
  <Application>Microsoft Macintosh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Lab 6 Remake Guide</vt:lpstr>
      <vt:lpstr>PowerPoint Presentation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18 Remake Guide</dc:title>
  <dc:creator>Vincent Joralemon</dc:creator>
  <cp:lastModifiedBy>Vincent Joralemon</cp:lastModifiedBy>
  <cp:revision>5</cp:revision>
  <dcterms:created xsi:type="dcterms:W3CDTF">2014-03-25T19:57:33Z</dcterms:created>
  <dcterms:modified xsi:type="dcterms:W3CDTF">2014-11-06T14:46:01Z</dcterms:modified>
</cp:coreProperties>
</file>